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61" r:id="rId6"/>
    <p:sldId id="262" r:id="rId7"/>
    <p:sldId id="276" r:id="rId8"/>
    <p:sldId id="280" r:id="rId9"/>
    <p:sldId id="279" r:id="rId10"/>
    <p:sldId id="275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CD820-EAA4-2D44-BE71-0509423787D2}" v="2" dt="2024-03-13T12:37:12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/>
    <p:restoredTop sz="94495"/>
  </p:normalViewPr>
  <p:slideViewPr>
    <p:cSldViewPr>
      <p:cViewPr varScale="1">
        <p:scale>
          <a:sx n="107" d="100"/>
          <a:sy n="107" d="100"/>
        </p:scale>
        <p:origin x="186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E788745F-6A2F-5D42-AC27-F3B1DE2E2C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1BC680-1702-724C-BCF0-072A53D95F6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E38CA7-4C2A-A346-A477-4BC60657F37E}" type="datetimeFigureOut">
              <a:rPr lang="da-DK" altLang="da-DK"/>
              <a:pPr>
                <a:defRPr/>
              </a:pPr>
              <a:t>13.03.2024</a:t>
            </a:fld>
            <a:endParaRPr lang="da-DK" alt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2D70327A-1034-9248-A79D-D8CA2A2EBA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5CD82B06-933F-B645-830B-9C27E7957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E5F3AD9-2717-E140-87CE-D31EDD8D8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4F6290F6-0ACC-104E-AA46-844BE7EE7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0125DD-D700-AA44-BD7D-FFBD7911794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C3FD5B3-0D94-6B2A-8072-0973047FA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D8A8428-9578-AB45-9C0D-C17CAC73992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FB3DA9BD-2778-B569-788E-D722899C4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06C0004-19E4-6E72-38B5-0A53420729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2FF5C6D-4E5E-9CD3-32A4-72BA4CB75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C2722F1-5F84-A741-8C87-1A03B4960BFC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D5B0BDC8-D4EB-DAC8-70CC-67695B24E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18EE26B0-8323-B941-A712-F0360D136E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9E139A8-8230-7000-C631-F532E9A7F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24E4F2-A230-A74F-8274-8496D537A85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8E508544-EAC0-BBEC-57F2-0DC6A09A4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0F8FF1DE-E472-5D72-7290-6C85F4BE66E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AEAB512-7348-81ED-04DC-0F43CA91E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E9C3F5-7D04-764D-9B81-1F8FA35A209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3C6B8A47-4B72-420B-87DA-08789AB40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3B288789-2FB7-F851-0862-00B6C5DD30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00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7F34584-3FC6-6C57-F7DB-B2F8FB850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4A3DE7-2DFB-8544-A680-C28301D0F803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B979CB05-4784-8DB3-FACF-FE77178A8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355B252B-3306-0CF2-1840-C75D8B260B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DCB6D-735D-C4B6-2BFD-E48D73612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A5873D-4DD9-5C32-3D1A-137719502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FE5F8E-ACC9-CB6D-415C-E2FF863844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664C2-5172-B042-9016-095351B1A2E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55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D72F65-EC5A-8A6D-0B32-AF040EAB5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ECBDF1-A4F1-42C3-81F3-430AE9C61B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6952A0-341D-0A38-CB20-DE847E502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CD7DA-8C7D-9A4F-A7A1-15ED9E69778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78570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601A15-DB43-4208-D955-348EF08BA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4E7F3D-D748-935C-C407-2E2E9F39E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A017C4-0E4C-43DF-80D7-C1F567033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85FA3-9457-FA44-8C14-57E18072D96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1330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4BEC8-DA3D-1C83-F382-E55D3334D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4FAE16-2B64-A239-76BC-AAF82A213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D0694C-C628-4434-DE9F-69B147B8B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DD1A7-67C3-4E4B-A2DE-03257D2464E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90817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C50F75-86D0-2505-8305-C2D5367CF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E42BC-A216-79F6-BD84-86CD6B2F4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67CCE4-F1AF-20D1-E44F-B518704E7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2EC71-D6FF-7441-97A4-CE7871228FD5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0654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E48D44-4035-BE68-2182-309C626F7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094FE8-E95F-4D0D-6369-FBE4D091D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7B035-A1B1-84A5-CB8A-6B54678BC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FDF38-944C-5549-A3BB-F86252555E4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7329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AE3C2B-3462-E4C3-1846-ABD7D442D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941CB5D-F21D-973C-5622-F922C252A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FC7F1A-D99B-B68B-01F5-137E4FBA6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29306-F856-6541-93F6-6E807E5835A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725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1B3E0C-0255-9365-7E4D-7A650A20F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DBC846-3E00-7FD8-ABA5-E40258DCF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D55903-FE8A-7141-4846-D4B18A498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6F37B-064F-2747-9BAB-74CB2FE20BD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17435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DEA9EA-7C7F-8943-CE34-C59599B4E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9522AA-CA6D-599E-F616-FDC030625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FACE1-4900-B4F4-85C8-D5FADE21F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F73DA4-CB13-434C-9BE1-99AE366CB17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8868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B8033-EE6C-C914-47B7-178C5A0599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D71F2-12E5-4397-58C3-BD9CE3ED2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5F084-9F3A-1F88-5F6B-8A7C631BA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7D604-6B9D-ED4A-A3AE-B240A178ED4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6595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CBBDF9-95A6-E40F-758C-5AFABCDA4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6DB213-5875-B23B-A581-D96755983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73EAE-B2A5-BF99-234F-A297602CA2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DF1D-346B-FF45-ADA6-8A8E2D34815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89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DC2A8E-6C11-258E-496A-BEF33898D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243D78-3180-47EB-D7EC-2D323A587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6A1014-996F-B140-B883-A67EB126D9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2E9842-9782-AF41-9B0D-BD53A466B8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73323E-77DB-5D46-A4B5-2859FA0B58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3BDF356-63E3-184F-A6F7-1A2D18E6B4C5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Billede 2" descr="Skærmbillede 2015-03-11 kl. 13.00.34.png">
            <a:extLst>
              <a:ext uri="{FF2B5EF4-FFF2-40B4-BE49-F238E27FC236}">
                <a16:creationId xmlns:a16="http://schemas.microsoft.com/office/drawing/2014/main" id="{B13F5D61-351A-68AD-413B-A4C7DA199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170">
            <a:extLst>
              <a:ext uri="{FF2B5EF4-FFF2-40B4-BE49-F238E27FC236}">
                <a16:creationId xmlns:a16="http://schemas.microsoft.com/office/drawing/2014/main" id="{583732D3-9396-30C2-4261-5E47C7BDC4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SKRIFTLIG TYSK</a:t>
            </a:r>
          </a:p>
        </p:txBody>
      </p:sp>
      <p:sp>
        <p:nvSpPr>
          <p:cNvPr id="14340" name="Rectangle 170">
            <a:extLst>
              <a:ext uri="{FF2B5EF4-FFF2-40B4-BE49-F238E27FC236}">
                <a16:creationId xmlns:a16="http://schemas.microsoft.com/office/drawing/2014/main" id="{5C1692C2-3FB4-FB78-1AA1-8ECD2B31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  <p:sp>
        <p:nvSpPr>
          <p:cNvPr id="14341" name="Tekstfelt 1">
            <a:extLst>
              <a:ext uri="{FF2B5EF4-FFF2-40B4-BE49-F238E27FC236}">
                <a16:creationId xmlns:a16="http://schemas.microsoft.com/office/drawing/2014/main" id="{912B1D8E-18FD-508C-EDD7-E8E17DBF7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6211669"/>
            <a:ext cx="67688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december 2022.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Prøvevejledningen er ikke ændret siden oktober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5B34FA5-BBA4-B90E-8CB9-0E940CDB6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7F9C8DD-4E00-394B-A95E-9EA7FDC0FD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>
            <a:normAutofit/>
          </a:bodyPr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 (30 %)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½ time på denne del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(70%)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2 ½ time på denne del 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Skriv 300-400 ord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tilladt ved begge opgaver</a:t>
            </a:r>
          </a:p>
        </p:txBody>
      </p:sp>
      <p:pic>
        <p:nvPicPr>
          <p:cNvPr id="15363" name="Billede 4" descr="Tyskbanken logo uden cirkel.png">
            <a:extLst>
              <a:ext uri="{FF2B5EF4-FFF2-40B4-BE49-F238E27FC236}">
                <a16:creationId xmlns:a16="http://schemas.microsoft.com/office/drawing/2014/main" id="{2EFA8E30-13FB-4C36-BA66-F816967AD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22DCF8BF-DA7C-BC7D-7877-F1F6A41B6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5F2C95B-EDB4-60C4-340E-43861168CF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418431"/>
            <a:ext cx="8075612" cy="40211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ordbøger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grammatikhæfte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grammatiske oversigter </a:t>
            </a:r>
            <a:r>
              <a:rPr lang="da-DK" altLang="da-DK" sz="1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(se side 11 og 12 i prøvevejledningen)</a:t>
            </a: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stave- og grammatikkontrol – husk at slå den til på computeren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Ved skriftlig fremstilling må anvendes tekstbehandlingsprogrammer med stave- og grammatikkontrol som fx Word, Google Docs, Open Office og Pages - </a:t>
            </a:r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Dog ingen oversættelsesprogrammer og ordforslag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Arial" panose="020B0604020202020204" pitchFamily="34" charset="0"/>
              <a:buChar char="-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7411" name="Billede 3" descr="Tyskbanken logo uden cirkel.png">
            <a:extLst>
              <a:ext uri="{FF2B5EF4-FFF2-40B4-BE49-F238E27FC236}">
                <a16:creationId xmlns:a16="http://schemas.microsoft.com/office/drawing/2014/main" id="{3ADA0B00-AB66-BAAE-64F6-0873006B5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4B3AC87-3264-E5CF-DEF2-89B85CAA8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9B78EB-E7C8-693D-2D9E-2C489BCEC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udvælge passende ord og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anvende sprogbrugsregler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”Jeg vil ikke </a:t>
            </a:r>
            <a:r>
              <a:rPr lang="da-DK" altLang="da-DK" sz="2500" b="1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skuffe</a:t>
            </a: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dig” kan give mange forvekslinger, hvis man ikke kigger på hele sammenhængen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behøver ikke at afslutte opgaven i sprogligt fokus, før du begynder opgaven i skriftlig fremstilling.</a:t>
            </a: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59" name="Billede 3" descr="Tyskbanken logo uden cirkel.png">
            <a:extLst>
              <a:ext uri="{FF2B5EF4-FFF2-40B4-BE49-F238E27FC236}">
                <a16:creationId xmlns:a16="http://schemas.microsoft.com/office/drawing/2014/main" id="{820EDC66-8CB1-A93D-0919-CFD885C21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A1F4AC23-4F5A-CD36-3915-B155C7E0E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4862B3D-3D85-DEE8-A3B8-653F9EA8A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449388"/>
            <a:ext cx="8208963" cy="4356100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Består af et oplæg med tekst og billeder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Besvarelsen skal fylde 300-400 ord. Antallet af ord skal noteres til sidst i besvarelsen.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Lav en brainstorm over emnet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Sørg for at opfylde genren (hvis det er et brev, start med ”Liebe Anne”, husk dato osv.)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Brug gerne centrale ord og vendinger fra prøveoplægget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Formulér dig i korte og enkle sætninger. Herved bevarer du det grammatiske overblik og formindsker antallet af fejl – dvs. oversæt ikke direkte fra dansk til tysk, men tænk ofte i korte hovedsætninger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1507" name="Billede 3" descr="Tyskbanken logo uden cirkel.png">
            <a:extLst>
              <a:ext uri="{FF2B5EF4-FFF2-40B4-BE49-F238E27FC236}">
                <a16:creationId xmlns:a16="http://schemas.microsoft.com/office/drawing/2014/main" id="{D18E0C30-1882-D2A5-91B2-D43ACCC67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168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E8AD4E04-30AF-894E-ED66-9819C53BB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RETTEARBEJDET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BCFCA0F-83D8-A751-CD77-3CDFE9170D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075612" cy="45799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en rigtig god idé at printe din stil ud til rettearbejdet. Du ser flere fejl på papir end på skærmen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Navneord med stort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Kongruens – er udsagnsordet bøjet rigtigt efter person og tal?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  (1. person ental =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</a:t>
            </a:r>
            <a:r>
              <a:rPr lang="da-DK" altLang="da-DK" sz="16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)</a:t>
            </a:r>
            <a:endParaRPr lang="da-DK" altLang="da-DK" sz="16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Har du husket at skrive i samme tid hele vejen igennem? Det er nemmest at skrive i nutid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Køn og kasus – slå navneordenes køn op, så du får sat det rigtige kendeord foran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Ordstilling – hvis det er en bisætning, skal det bøjede udsagnsord stå til sidst: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Deutsch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weil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die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Sprache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schön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endParaRPr lang="da-DK" altLang="ja-JP" sz="16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Henførende stedord (som, der) kan ikke undlades på tysk. De fører tilbage til det nærmeststående navneord og danner desuden en bisætning: ”Er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Junge, der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sehr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klug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Forholdsord – tjek om de styrer akkusativ eller dativ: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bin in </a:t>
            </a:r>
            <a:r>
              <a:rPr lang="da-DK" altLang="ja-JP" sz="16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(in styrer dativ her – derfor die -&gt; der)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 punktum, komma og layout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Noter antal ord nederst (i alt 300-400 ord)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3555" name="Billede 3" descr="Tyskbanken logo uden cirkel.png">
            <a:extLst>
              <a:ext uri="{FF2B5EF4-FFF2-40B4-BE49-F238E27FC236}">
                <a16:creationId xmlns:a16="http://schemas.microsoft.com/office/drawing/2014/main" id="{52044699-981F-359D-2D3B-E99B96013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Billede 2" descr="Skærmbillede 2015-03-11 kl. 13.00.34.png">
            <a:extLst>
              <a:ext uri="{FF2B5EF4-FFF2-40B4-BE49-F238E27FC236}">
                <a16:creationId xmlns:a16="http://schemas.microsoft.com/office/drawing/2014/main" id="{5D44EE5F-A251-4D20-D224-8BC61364D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170">
            <a:extLst>
              <a:ext uri="{FF2B5EF4-FFF2-40B4-BE49-F238E27FC236}">
                <a16:creationId xmlns:a16="http://schemas.microsoft.com/office/drawing/2014/main" id="{F8F9442D-5320-7D28-F334-1AAB95A9DE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25603" name="Rectangle 170">
            <a:extLst>
              <a:ext uri="{FF2B5EF4-FFF2-40B4-BE49-F238E27FC236}">
                <a16:creationId xmlns:a16="http://schemas.microsoft.com/office/drawing/2014/main" id="{6B1A45E0-E429-AC78-74D4-5E41F8AD6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Props1.xml><?xml version="1.0" encoding="utf-8"?>
<ds:datastoreItem xmlns:ds="http://schemas.openxmlformats.org/officeDocument/2006/customXml" ds:itemID="{A057E84E-F9D6-4787-AF62-3AAB67616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0E5B2B-9161-4E0C-AB90-4F73A9405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427A3F-D74D-43C9-B842-2BFAB31F0E14}">
  <ds:schemaRefs>
    <ds:schemaRef ds:uri="http://schemas.openxmlformats.org/package/2006/metadata/core-properties"/>
    <ds:schemaRef ds:uri="http://schemas.microsoft.com/office/2006/metadata/properties"/>
    <ds:schemaRef ds:uri="5ef4eec4-55a9-4cd5-873d-239835961613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61e3f952-e1d8-47ab-b11a-0bc99d20b4f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15279</TotalTime>
  <Words>474</Words>
  <Application>Microsoft Macintosh PowerPoint</Application>
  <PresentationFormat>Skærmshow (4:3)</PresentationFormat>
  <Paragraphs>54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Arial Narrow</vt:lpstr>
      <vt:lpstr>Avenir Next</vt:lpstr>
      <vt:lpstr>Avenir Next Regular</vt:lpstr>
      <vt:lpstr>Calibri</vt:lpstr>
      <vt:lpstr>Wingdings</vt:lpstr>
      <vt:lpstr>Diseño predeterminado</vt:lpstr>
      <vt:lpstr>PRØVEN I SKRIFTLIG TYSK</vt:lpstr>
      <vt:lpstr>PRØVEN ER TODELT</vt:lpstr>
      <vt:lpstr>HJÆLPEMIDLER</vt:lpstr>
      <vt:lpstr>SPROGLIGT FOKUS</vt:lpstr>
      <vt:lpstr>SKRIFTLIG FREMSTILLING </vt:lpstr>
      <vt:lpstr>RETTEARBEJDET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782</cp:revision>
  <dcterms:created xsi:type="dcterms:W3CDTF">2010-05-23T14:28:12Z</dcterms:created>
  <dcterms:modified xsi:type="dcterms:W3CDTF">2024-03-13T12:52:48Z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</Properties>
</file>