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86" r:id="rId5"/>
    <p:sldId id="302" r:id="rId6"/>
    <p:sldId id="303" r:id="rId7"/>
    <p:sldId id="304" r:id="rId8"/>
    <p:sldId id="305" r:id="rId9"/>
    <p:sldId id="306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56"/>
  </p:normalViewPr>
  <p:slideViewPr>
    <p:cSldViewPr snapToGrid="0" snapToObjects="1">
      <p:cViewPr varScale="1">
        <p:scale>
          <a:sx n="107" d="100"/>
          <a:sy n="107" d="100"/>
        </p:scale>
        <p:origin x="4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3F03B-1E29-694A-BAE2-768D74ADC8BA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B2FB1-826F-414D-9098-B35B69F7B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615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KL 10 </a:t>
            </a:r>
            <a:r>
              <a:rPr lang="de-DE" dirty="0" err="1"/>
              <a:t>minutter</a:t>
            </a:r>
            <a:r>
              <a:rPr lang="de-DE" dirty="0"/>
              <a:t> 14.15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CB2FB1-826F-414D-9098-B35B69F7B51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433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73D8A-E09A-2B4E-B922-7956CD1AB2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585E30C-69DF-204E-81F3-F4FAA3A4D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A06D3B3-1508-1F4F-B9E7-B7B9C126A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3AB7C90-4BEA-F042-AB79-F12E769F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D109C0E-409A-284B-8285-73321F6F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01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458609-5C40-AF4E-8145-E6BD6FCF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50850F2-7C73-E848-ACB3-7CCF88357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AAB00AB-4462-044A-A643-25862E93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C0F877A-9E2B-2647-9EEB-70AD42F3B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C2320AE-31DD-CD44-906E-BE8CC39FC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62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91C32F7C-8015-0E45-8511-63EDE072A9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E93CCE2-953A-D541-A363-C153189A1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9BA3BBD-11A6-DF43-B3A9-2B3DE8868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0887256-16AC-7B47-A2BD-41559DA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6C631FE-0A68-4647-89C7-1C80B5BF2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995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127B14-A05C-AB49-BA96-82E3B9F17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670100B-4B84-C143-B3E8-71B2F928E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F07F462-C0ED-5F49-98EF-49DDF93E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A937C4A-8BD1-974D-BCDE-752478829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17D8CA8-906A-F84D-A076-7543B3A82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57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CA7DB-2915-0345-9474-EFE5FBA9A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97B5550-D417-E64D-A307-F7C3FB28C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F2A35BD-D221-0E4D-AE0D-EFB9E4E79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2AD4DF3-1537-E340-A4D8-C2DB2E0D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60EFEE9-7067-A545-96D4-E3375D48A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14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027E65-FC5F-7E4D-8C4A-790FC8959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4BCC7F7-9FAB-6248-9BEC-61DFE506FD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F7D4C2A-2C07-664B-AC90-D3C0871B8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072AF98-9FAC-C748-B8DE-ED3DE2B17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68FB222-6B70-A04C-8830-78F15CB6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F4FE298-B377-F04F-9624-83C5C477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0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A9B089-1FCC-2149-833F-9A8B2DDE6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F84AC88-1661-754D-BCC5-D8BD1756E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103BAAC-4C6B-3548-A624-3D9A18240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A4CDF0A-A5E0-DD4F-AEB2-4275747BC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EDCEAAE-4D47-3F42-89DB-8D8F5B2801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D1E7EECD-B3FE-524C-B8B8-B0310F76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FC660AC-1841-E445-852D-E6EA42756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1DB3481-E3C9-2243-9AA8-00122FF4E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0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B25578-D7FA-A34E-9047-1F43D2645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8DD3E7A-9EA9-4E47-BFBD-90569D94D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A923CE4-22A4-6F44-9A36-CB00DCE11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928A6DF-2F2F-F542-AB43-397C5C95E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06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DAF3C18-86C4-1C43-84D3-C3D5D0E63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7AB3001-00FA-1D41-898D-87E53D214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975DE47-B7D2-B441-8C5D-DD843CB1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81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D05D2-1A79-D543-835E-1BA9D0CA6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BCCA28C-BFBC-844A-BC77-03CB6FF96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5F1170A-9FC7-244A-ABFB-F036D58C7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58744CA-8AA0-A74D-B2EF-06E0C87B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5258CE2-6884-7243-BDF8-AA16AC29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AD706FB-85C5-0D48-A245-B00A422C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642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A3293-BA61-F34E-80A6-8417EBCB6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53A30EC-4F36-DD4B-A60D-D328DA8468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D000C0B-04B6-6347-8E5E-7FB989FC8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EED51DB-DD6E-FF45-B4E8-761A85D57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CF705BD-1C6D-5043-833F-655D18CB4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59327DA-984A-3246-B9FB-27910317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37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D56E167-4C43-BF4C-8B7C-099EA7940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6E817B3-9F91-2141-83E0-DE550B8CD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B2372BC-998F-794E-B8FC-3FB806565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73B4-73A8-284C-B63B-90A6687E9AA6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9709D5F-E306-9A4A-AAA3-FA960A83C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652F5F0-CDC7-F748-86B3-B9BCD0D89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E8BB3-F64A-1D43-93ED-DB483C7612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12DFF8-F16F-EC43-B7F6-66BB6EA4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61" y="790592"/>
            <a:ext cx="6312839" cy="1156961"/>
          </a:xfrm>
        </p:spPr>
        <p:txBody>
          <a:bodyPr anchor="ctr">
            <a:noAutofit/>
          </a:bodyPr>
          <a:lstStyle/>
          <a:p>
            <a:r>
              <a:rPr lang="de-DE" dirty="0"/>
              <a:t>Felix Baumgartner - </a:t>
            </a:r>
            <a:br>
              <a:rPr lang="de-DE" dirty="0"/>
            </a:br>
            <a:r>
              <a:rPr lang="de-DE" dirty="0"/>
              <a:t>Die Angst gehört dazu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E3971C-D642-934A-A9E8-01BBF7593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7115" y="2366763"/>
            <a:ext cx="8074815" cy="280039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de-DE" sz="2400" dirty="0" err="1"/>
              <a:t>Funktionel</a:t>
            </a:r>
            <a:r>
              <a:rPr lang="de-DE" sz="2400" dirty="0"/>
              <a:t> </a:t>
            </a:r>
            <a:r>
              <a:rPr lang="de-DE" sz="2400" dirty="0" err="1"/>
              <a:t>grammatik</a:t>
            </a:r>
            <a:r>
              <a:rPr lang="de-DE" sz="2400" dirty="0"/>
              <a:t> </a:t>
            </a:r>
          </a:p>
          <a:p>
            <a:pPr marL="0" indent="0">
              <a:buNone/>
            </a:pPr>
            <a:r>
              <a:rPr lang="de-DE" sz="2400" dirty="0" err="1"/>
              <a:t>med</a:t>
            </a:r>
            <a:r>
              <a:rPr lang="de-DE" sz="2400" dirty="0"/>
              <a:t> </a:t>
            </a:r>
            <a:r>
              <a:rPr lang="de-DE" sz="2400" dirty="0" err="1"/>
              <a:t>bisætninger</a:t>
            </a:r>
            <a:r>
              <a:rPr lang="de-DE" sz="2400" dirty="0"/>
              <a:t> </a:t>
            </a:r>
            <a:r>
              <a:rPr lang="de-DE" sz="2400" dirty="0" err="1"/>
              <a:t>ud</a:t>
            </a:r>
            <a:r>
              <a:rPr lang="de-DE" sz="2400" dirty="0"/>
              <a:t> </a:t>
            </a:r>
            <a:r>
              <a:rPr lang="de-DE" sz="2400" dirty="0" err="1"/>
              <a:t>fra</a:t>
            </a:r>
            <a:r>
              <a:rPr lang="de-DE" sz="2400" dirty="0"/>
              <a:t> </a:t>
            </a:r>
            <a:r>
              <a:rPr lang="de-DE" sz="2400" dirty="0" err="1"/>
              <a:t>tekst</a:t>
            </a:r>
            <a:r>
              <a:rPr lang="de-DE" sz="2400" dirty="0"/>
              <a:t> </a:t>
            </a:r>
            <a:r>
              <a:rPr lang="de-DE" sz="2400" dirty="0" err="1"/>
              <a:t>om</a:t>
            </a:r>
            <a:r>
              <a:rPr lang="de-DE" sz="2400" dirty="0"/>
              <a:t> </a:t>
            </a:r>
          </a:p>
          <a:p>
            <a:pPr marL="0" indent="0">
              <a:buNone/>
            </a:pPr>
            <a:r>
              <a:rPr lang="de-DE" sz="2400" dirty="0"/>
              <a:t>Felix Baumgartner.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Stil </a:t>
            </a:r>
            <a:r>
              <a:rPr lang="de-DE" sz="2400" dirty="0" err="1"/>
              <a:t>jer</a:t>
            </a:r>
            <a:r>
              <a:rPr lang="de-DE" sz="2400" dirty="0"/>
              <a:t> i en </a:t>
            </a:r>
            <a:r>
              <a:rPr lang="de-DE" sz="2400" dirty="0" err="1"/>
              <a:t>bisætning</a:t>
            </a:r>
            <a:r>
              <a:rPr lang="de-DE" sz="2400" dirty="0"/>
              <a:t> </a:t>
            </a:r>
            <a:r>
              <a:rPr lang="de-DE" sz="2400" dirty="0" err="1"/>
              <a:t>med</a:t>
            </a:r>
            <a:r>
              <a:rPr lang="de-DE" sz="2400" dirty="0"/>
              <a:t> </a:t>
            </a:r>
            <a:r>
              <a:rPr lang="de-DE" sz="2400" dirty="0" err="1"/>
              <a:t>sedler</a:t>
            </a:r>
            <a:r>
              <a:rPr lang="de-DE" sz="2400" dirty="0"/>
              <a:t> i den </a:t>
            </a:r>
            <a:r>
              <a:rPr lang="de-DE" sz="2400" dirty="0" err="1"/>
              <a:t>farve</a:t>
            </a:r>
            <a:r>
              <a:rPr lang="de-DE" sz="2400" dirty="0"/>
              <a:t>, I </a:t>
            </a:r>
            <a:r>
              <a:rPr lang="de-DE" sz="2400" dirty="0" err="1"/>
              <a:t>ser</a:t>
            </a:r>
            <a:r>
              <a:rPr lang="de-DE" sz="2400" dirty="0"/>
              <a:t> </a:t>
            </a:r>
            <a:r>
              <a:rPr lang="de-DE" sz="2400" dirty="0" err="1"/>
              <a:t>på</a:t>
            </a:r>
            <a:r>
              <a:rPr lang="de-DE" sz="2400" dirty="0"/>
              <a:t> </a:t>
            </a:r>
            <a:r>
              <a:rPr lang="de-DE" sz="2400" dirty="0" err="1"/>
              <a:t>skærmen</a:t>
            </a:r>
            <a:endParaRPr lang="de-DE" sz="2400" dirty="0"/>
          </a:p>
          <a:p>
            <a:pPr marL="0" indent="0">
              <a:buNone/>
            </a:pPr>
            <a:r>
              <a:rPr lang="de-DE" sz="2400" dirty="0"/>
              <a:t>HUSK, at </a:t>
            </a:r>
            <a:r>
              <a:rPr lang="de-DE" sz="2400" dirty="0" err="1"/>
              <a:t>det</a:t>
            </a:r>
            <a:r>
              <a:rPr lang="de-DE" sz="2400" dirty="0"/>
              <a:t> </a:t>
            </a:r>
            <a:r>
              <a:rPr lang="de-DE" sz="2400" dirty="0" err="1"/>
              <a:t>bøjede</a:t>
            </a:r>
            <a:r>
              <a:rPr lang="de-DE" sz="2400" dirty="0"/>
              <a:t> </a:t>
            </a:r>
            <a:r>
              <a:rPr lang="de-DE" sz="2400" dirty="0" err="1"/>
              <a:t>udsagnsord</a:t>
            </a:r>
            <a:r>
              <a:rPr lang="de-DE" sz="2400" dirty="0"/>
              <a:t> </a:t>
            </a:r>
            <a:r>
              <a:rPr lang="de-DE" sz="2400" dirty="0" err="1"/>
              <a:t>skal</a:t>
            </a:r>
            <a:r>
              <a:rPr lang="de-DE" sz="2400" dirty="0"/>
              <a:t> </a:t>
            </a:r>
            <a:r>
              <a:rPr lang="de-DE" sz="2400" dirty="0" err="1"/>
              <a:t>stå</a:t>
            </a:r>
            <a:r>
              <a:rPr lang="de-DE" sz="2400" dirty="0"/>
              <a:t> </a:t>
            </a:r>
            <a:r>
              <a:rPr lang="de-DE" sz="2400" dirty="0" err="1"/>
              <a:t>til</a:t>
            </a:r>
            <a:r>
              <a:rPr lang="de-DE" sz="2400" dirty="0"/>
              <a:t> </a:t>
            </a:r>
            <a:r>
              <a:rPr lang="de-DE" sz="2400" dirty="0" err="1"/>
              <a:t>sidst</a:t>
            </a:r>
            <a:r>
              <a:rPr lang="de-DE" sz="2400" dirty="0"/>
              <a:t>!</a:t>
            </a:r>
          </a:p>
        </p:txBody>
      </p:sp>
      <p:pic>
        <p:nvPicPr>
          <p:cNvPr id="2050" name="Picture 2" descr="Tyskbanken.dk | Facebook">
            <a:extLst>
              <a:ext uri="{FF2B5EF4-FFF2-40B4-BE49-F238E27FC236}">
                <a16:creationId xmlns:a16="http://schemas.microsoft.com/office/drawing/2014/main" id="{85150F12-0473-3A49-ACC2-BF1406399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728862"/>
            <a:ext cx="4331639" cy="98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20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12DFF8-F16F-EC43-B7F6-66BB6EA4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61" y="790592"/>
            <a:ext cx="6312839" cy="1156961"/>
          </a:xfrm>
        </p:spPr>
        <p:txBody>
          <a:bodyPr anchor="ctr">
            <a:noAutofit/>
          </a:bodyPr>
          <a:lstStyle/>
          <a:p>
            <a:r>
              <a:rPr lang="de-DE" dirty="0"/>
              <a:t>Die Angst gehört dazu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E3971C-D642-934A-A9E8-01BBF7593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7115" y="2366763"/>
            <a:ext cx="8074815" cy="2800395"/>
          </a:xfrm>
          <a:solidFill>
            <a:schemeClr val="accent4"/>
          </a:solidFill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de-DE" sz="3600"/>
          </a:p>
          <a:p>
            <a:pPr marL="0" indent="0" algn="ctr">
              <a:buNone/>
            </a:pPr>
            <a:r>
              <a:rPr lang="de-DE" sz="3600"/>
              <a:t>Baumgartner wurde Inhaber </a:t>
            </a:r>
          </a:p>
          <a:p>
            <a:pPr marL="0" indent="0" algn="ctr">
              <a:buNone/>
            </a:pPr>
            <a:r>
              <a:rPr lang="de-DE" sz="3600"/>
              <a:t>drei Rekorde, …</a:t>
            </a:r>
          </a:p>
        </p:txBody>
      </p:sp>
      <p:pic>
        <p:nvPicPr>
          <p:cNvPr id="2050" name="Picture 2" descr="Tyskbanken.dk | Facebook">
            <a:extLst>
              <a:ext uri="{FF2B5EF4-FFF2-40B4-BE49-F238E27FC236}">
                <a16:creationId xmlns:a16="http://schemas.microsoft.com/office/drawing/2014/main" id="{85150F12-0473-3A49-ACC2-BF1406399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728862"/>
            <a:ext cx="4331639" cy="98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158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12DFF8-F16F-EC43-B7F6-66BB6EA4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61" y="790592"/>
            <a:ext cx="6312839" cy="1156961"/>
          </a:xfrm>
        </p:spPr>
        <p:txBody>
          <a:bodyPr anchor="ctr">
            <a:noAutofit/>
          </a:bodyPr>
          <a:lstStyle/>
          <a:p>
            <a:r>
              <a:rPr lang="de-DE" dirty="0"/>
              <a:t>Die Angst gehört dazu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E3971C-D642-934A-A9E8-01BBF7593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7115" y="2366763"/>
            <a:ext cx="8074815" cy="2800395"/>
          </a:xfrm>
          <a:solidFill>
            <a:srgbClr val="FF0000"/>
          </a:solidFill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de-DE" sz="3600"/>
          </a:p>
          <a:p>
            <a:pPr marL="0" indent="0" algn="ctr">
              <a:buNone/>
            </a:pPr>
            <a:endParaRPr lang="de-DE" sz="3600"/>
          </a:p>
          <a:p>
            <a:pPr marL="0" indent="0" algn="ctr">
              <a:buNone/>
            </a:pPr>
            <a:r>
              <a:rPr lang="de-DE" sz="3600"/>
              <a:t>Der Körper ist unter Druck, …</a:t>
            </a:r>
          </a:p>
        </p:txBody>
      </p:sp>
      <p:pic>
        <p:nvPicPr>
          <p:cNvPr id="2050" name="Picture 2" descr="Tyskbanken.dk | Facebook">
            <a:extLst>
              <a:ext uri="{FF2B5EF4-FFF2-40B4-BE49-F238E27FC236}">
                <a16:creationId xmlns:a16="http://schemas.microsoft.com/office/drawing/2014/main" id="{85150F12-0473-3A49-ACC2-BF1406399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728862"/>
            <a:ext cx="4331639" cy="98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483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12DFF8-F16F-EC43-B7F6-66BB6EA4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61" y="790592"/>
            <a:ext cx="6312839" cy="1156961"/>
          </a:xfrm>
        </p:spPr>
        <p:txBody>
          <a:bodyPr anchor="ctr">
            <a:noAutofit/>
          </a:bodyPr>
          <a:lstStyle/>
          <a:p>
            <a:r>
              <a:rPr lang="de-DE" dirty="0"/>
              <a:t>Die Angst gehört dazu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E3971C-D642-934A-A9E8-01BBF7593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7115" y="2366763"/>
            <a:ext cx="8074815" cy="2800395"/>
          </a:xfrm>
          <a:solidFill>
            <a:srgbClr val="00B050"/>
          </a:solidFill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de-DE" sz="3600"/>
          </a:p>
          <a:p>
            <a:pPr marL="0" indent="0" algn="ctr">
              <a:buNone/>
            </a:pPr>
            <a:endParaRPr lang="de-DE" sz="3600"/>
          </a:p>
          <a:p>
            <a:pPr marL="0" indent="0" algn="ctr">
              <a:buNone/>
            </a:pPr>
            <a:r>
              <a:rPr lang="de-DE" sz="3600"/>
              <a:t>Felix war 16 Jahre alt, …</a:t>
            </a:r>
          </a:p>
        </p:txBody>
      </p:sp>
      <p:pic>
        <p:nvPicPr>
          <p:cNvPr id="2050" name="Picture 2" descr="Tyskbanken.dk | Facebook">
            <a:extLst>
              <a:ext uri="{FF2B5EF4-FFF2-40B4-BE49-F238E27FC236}">
                <a16:creationId xmlns:a16="http://schemas.microsoft.com/office/drawing/2014/main" id="{85150F12-0473-3A49-ACC2-BF1406399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728862"/>
            <a:ext cx="4331639" cy="98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76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12DFF8-F16F-EC43-B7F6-66BB6EA4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61" y="790592"/>
            <a:ext cx="6312839" cy="1156961"/>
          </a:xfrm>
        </p:spPr>
        <p:txBody>
          <a:bodyPr anchor="ctr">
            <a:noAutofit/>
          </a:bodyPr>
          <a:lstStyle/>
          <a:p>
            <a:r>
              <a:rPr lang="de-DE" sz="4000" dirty="0"/>
              <a:t>Die Angst gehört dazu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E3971C-D642-934A-A9E8-01BBF7593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7115" y="2366763"/>
            <a:ext cx="8074815" cy="2800395"/>
          </a:xfrm>
          <a:solidFill>
            <a:schemeClr val="accent1"/>
          </a:solidFill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de-DE" sz="3600"/>
          </a:p>
          <a:p>
            <a:pPr marL="0" indent="0" algn="ctr">
              <a:buNone/>
            </a:pPr>
            <a:r>
              <a:rPr lang="de-DE" sz="3600"/>
              <a:t>Ein Spezialanzug schützte Baumgartner vor der Kälte, …</a:t>
            </a:r>
          </a:p>
        </p:txBody>
      </p:sp>
      <p:pic>
        <p:nvPicPr>
          <p:cNvPr id="2050" name="Picture 2" descr="Tyskbanken.dk | Facebook">
            <a:extLst>
              <a:ext uri="{FF2B5EF4-FFF2-40B4-BE49-F238E27FC236}">
                <a16:creationId xmlns:a16="http://schemas.microsoft.com/office/drawing/2014/main" id="{85150F12-0473-3A49-ACC2-BF1406399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728862"/>
            <a:ext cx="4331639" cy="98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69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12DFF8-F16F-EC43-B7F6-66BB6EA4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61" y="790592"/>
            <a:ext cx="6312839" cy="1156961"/>
          </a:xfrm>
        </p:spPr>
        <p:txBody>
          <a:bodyPr anchor="ctr">
            <a:noAutofit/>
          </a:bodyPr>
          <a:lstStyle/>
          <a:p>
            <a:r>
              <a:rPr lang="de-DE" dirty="0"/>
              <a:t>Die Angst gehört dazu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E3971C-D642-934A-A9E8-01BBF7593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7115" y="2366763"/>
            <a:ext cx="8074815" cy="2800395"/>
          </a:xfrm>
          <a:solidFill>
            <a:schemeClr val="accent2"/>
          </a:solidFill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de-DE" sz="3600"/>
          </a:p>
          <a:p>
            <a:pPr marL="0" indent="0" algn="ctr">
              <a:buNone/>
            </a:pPr>
            <a:r>
              <a:rPr lang="de-DE" sz="3600"/>
              <a:t>Fallschirmsprung wurde ihm </a:t>
            </a:r>
          </a:p>
          <a:p>
            <a:pPr marL="0" indent="0" algn="ctr">
              <a:buNone/>
            </a:pPr>
            <a:r>
              <a:rPr lang="de-DE" sz="3600"/>
              <a:t>zu langweilig, …</a:t>
            </a:r>
          </a:p>
        </p:txBody>
      </p:sp>
      <p:pic>
        <p:nvPicPr>
          <p:cNvPr id="2050" name="Picture 2" descr="Tyskbanken.dk | Facebook">
            <a:extLst>
              <a:ext uri="{FF2B5EF4-FFF2-40B4-BE49-F238E27FC236}">
                <a16:creationId xmlns:a16="http://schemas.microsoft.com/office/drawing/2014/main" id="{85150F12-0473-3A49-ACC2-BF1406399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728862"/>
            <a:ext cx="4331639" cy="98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793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E988F148A1A04D9CE2D133AD007DCB" ma:contentTypeVersion="13" ma:contentTypeDescription="Opret et nyt dokument." ma:contentTypeScope="" ma:versionID="6e21e83507bbd211e50c29f72a37a294">
  <xsd:schema xmlns:xsd="http://www.w3.org/2001/XMLSchema" xmlns:xs="http://www.w3.org/2001/XMLSchema" xmlns:p="http://schemas.microsoft.com/office/2006/metadata/properties" xmlns:ns2="5ef4eec4-55a9-4cd5-873d-239835961613" xmlns:ns3="61e3f952-e1d8-47ab-b11a-0bc99d20b4fd" targetNamespace="http://schemas.microsoft.com/office/2006/metadata/properties" ma:root="true" ma:fieldsID="13f2e1d5cb5586cf88e0aac02c57629b" ns2:_="" ns3:_="">
    <xsd:import namespace="5ef4eec4-55a9-4cd5-873d-239835961613"/>
    <xsd:import namespace="61e3f952-e1d8-47ab-b11a-0bc99d20b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eec4-55a9-4cd5-873d-239835961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3f952-e1d8-47ab-b11a-0bc99d20b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68675B-F2EF-4BF1-BD30-6EFDAF926199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5ef4eec4-55a9-4cd5-873d-239835961613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61e3f952-e1d8-47ab-b11a-0bc99d20b4f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0709EBE-538F-4F88-84ED-6C40BC2DCA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DB63EB-6FEE-40E7-AF18-6F50DCF72E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eec4-55a9-4cd5-873d-239835961613"/>
    <ds:schemaRef ds:uri="61e3f952-e1d8-47ab-b11a-0bc99d20b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107</Words>
  <Application>Microsoft Macintosh PowerPoint</Application>
  <PresentationFormat>Widescreen</PresentationFormat>
  <Paragraphs>28</Paragraphs>
  <Slides>6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Felix Baumgartner -  Die Angst gehört dazu</vt:lpstr>
      <vt:lpstr>Die Angst gehört dazu</vt:lpstr>
      <vt:lpstr>Die Angst gehört dazu</vt:lpstr>
      <vt:lpstr>Die Angst gehört dazu</vt:lpstr>
      <vt:lpstr>Die Angst gehört dazu</vt:lpstr>
      <vt:lpstr>Die Angst gehört dazu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Kursus: Tyskbanken zum mitnehmen</dc:title>
  <dc:creator>Kenneth Lynggaard</dc:creator>
  <cp:lastModifiedBy>Tanja Kousgaard Glerup</cp:lastModifiedBy>
  <cp:revision>3</cp:revision>
  <dcterms:created xsi:type="dcterms:W3CDTF">2022-02-25T09:48:00Z</dcterms:created>
  <dcterms:modified xsi:type="dcterms:W3CDTF">2022-04-01T11:59:19Z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0x0101000EE988F148A1A04D9CE2D133AD007DCB</vt:lpwstr>
  </property>
</Properties>
</file>