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1"/>
    <p:restoredTop sz="94624"/>
  </p:normalViewPr>
  <p:slideViewPr>
    <p:cSldViewPr snapToGrid="0" snapToObjects="1">
      <p:cViewPr varScale="1">
        <p:scale>
          <a:sx n="113" d="100"/>
          <a:sy n="113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F6C5B-43E5-C540-86D1-247B68900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Stil jer i en bisætning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43CEF01-27DA-BB47-8545-75304D2E0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61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DA3F2-5691-0841-A685-1DD352E5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45497CF-5AF8-7548-A708-5307BD099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6000" dirty="0"/>
              <a:t>Die </a:t>
            </a:r>
            <a:r>
              <a:rPr lang="da-DK" sz="6000" dirty="0" err="1"/>
              <a:t>Eltern</a:t>
            </a:r>
            <a:r>
              <a:rPr lang="da-DK" sz="6000" dirty="0"/>
              <a:t> essen </a:t>
            </a:r>
            <a:r>
              <a:rPr lang="da-DK" sz="6000" dirty="0" err="1"/>
              <a:t>zu</a:t>
            </a:r>
            <a:r>
              <a:rPr lang="da-DK" sz="6000" dirty="0"/>
              <a:t> </a:t>
            </a:r>
            <a:r>
              <a:rPr lang="da-DK" sz="6000" dirty="0" err="1"/>
              <a:t>Hause</a:t>
            </a:r>
            <a:r>
              <a:rPr lang="da-DK" sz="60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8752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28EF7-C9A1-DE4C-BDE4-323D1371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59B680-36E8-8E44-82CC-287B0C67E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809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Eleverne er sammen i firmandsgrupper. </a:t>
            </a:r>
          </a:p>
          <a:p>
            <a:pPr marL="0" indent="0">
              <a:buNone/>
            </a:pPr>
            <a:r>
              <a:rPr lang="da-DK" dirty="0"/>
              <a:t>I </a:t>
            </a:r>
            <a:r>
              <a:rPr lang="da-DK" dirty="0" err="1"/>
              <a:t>powerpointet</a:t>
            </a:r>
            <a:r>
              <a:rPr lang="da-DK" dirty="0"/>
              <a:t> vises en hovedsætning på tavlen – farven indikerer, hvilke kort de skal bruge.</a:t>
            </a:r>
          </a:p>
          <a:p>
            <a:pPr marL="0" indent="0">
              <a:buNone/>
            </a:pPr>
            <a:r>
              <a:rPr lang="da-DK" dirty="0"/>
              <a:t>Eleverne deler kortene/ordene ud mellem sig og skal stille sig således, at sætningen færdiggøres med en korrekt bisætning. </a:t>
            </a:r>
          </a:p>
          <a:p>
            <a:pPr marL="0" indent="0">
              <a:buNone/>
            </a:pPr>
            <a:r>
              <a:rPr lang="da-DK" dirty="0"/>
              <a:t>Eleverne stiller sig med front mod læreren, så læreren hurtigt kan se, om grupperne har lavet sætningen korrekt. </a:t>
            </a:r>
          </a:p>
        </p:txBody>
      </p:sp>
    </p:spTree>
    <p:extLst>
      <p:ext uri="{BB962C8B-B14F-4D97-AF65-F5344CB8AC3E}">
        <p14:creationId xmlns:p14="http://schemas.microsoft.com/office/powerpoint/2010/main" val="200159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04E3E-0FA9-174E-A87D-C692330F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DCFA68-3022-464E-8ECB-A724CFC07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9" y="2556932"/>
            <a:ext cx="8455379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6000" dirty="0" err="1"/>
              <a:t>Ich</a:t>
            </a:r>
            <a:r>
              <a:rPr lang="da-DK" sz="6000" dirty="0"/>
              <a:t> </a:t>
            </a:r>
            <a:r>
              <a:rPr lang="da-DK" sz="6000" dirty="0" err="1"/>
              <a:t>kaufe</a:t>
            </a:r>
            <a:r>
              <a:rPr lang="da-DK" sz="6000" dirty="0"/>
              <a:t> den Hund,…</a:t>
            </a:r>
          </a:p>
          <a:p>
            <a:pPr marL="0" indent="0" algn="ctr">
              <a:buNone/>
            </a:pPr>
            <a:endParaRPr lang="da-DK" sz="6000" dirty="0"/>
          </a:p>
        </p:txBody>
      </p:sp>
    </p:spTree>
    <p:extLst>
      <p:ext uri="{BB962C8B-B14F-4D97-AF65-F5344CB8AC3E}">
        <p14:creationId xmlns:p14="http://schemas.microsoft.com/office/powerpoint/2010/main" val="237536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17FDE-C872-6746-AC86-D7B051E3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9EC1B5-779E-F342-AE0E-22B754DE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711" y="2556932"/>
            <a:ext cx="10080978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6000" dirty="0"/>
              <a:t>Du </a:t>
            </a:r>
            <a:r>
              <a:rPr lang="da-DK" sz="6000" dirty="0" err="1"/>
              <a:t>darfst</a:t>
            </a:r>
            <a:r>
              <a:rPr lang="da-DK" sz="6000" dirty="0"/>
              <a:t> </a:t>
            </a:r>
            <a:r>
              <a:rPr lang="da-DK" sz="6000" dirty="0" err="1"/>
              <a:t>nach</a:t>
            </a:r>
            <a:r>
              <a:rPr lang="da-DK" sz="6000" dirty="0"/>
              <a:t> </a:t>
            </a:r>
            <a:r>
              <a:rPr lang="da-DK" sz="6000" dirty="0" err="1"/>
              <a:t>Hause</a:t>
            </a:r>
            <a:r>
              <a:rPr lang="da-DK" sz="6000" dirty="0"/>
              <a:t> </a:t>
            </a:r>
            <a:r>
              <a:rPr lang="da-DK" sz="6000" dirty="0" err="1"/>
              <a:t>gehen</a:t>
            </a:r>
            <a:r>
              <a:rPr lang="da-DK" sz="60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40883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17FDE-C872-6746-AC86-D7B051E3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9EC1B5-779E-F342-AE0E-22B754DE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745131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6000" dirty="0"/>
              <a:t>Der Mann </a:t>
            </a:r>
            <a:r>
              <a:rPr lang="da-DK" sz="6000" dirty="0" err="1"/>
              <a:t>war</a:t>
            </a:r>
            <a:r>
              <a:rPr lang="da-DK" sz="6000" dirty="0"/>
              <a:t> </a:t>
            </a:r>
            <a:r>
              <a:rPr lang="da-DK" sz="6000" dirty="0" err="1"/>
              <a:t>sehr</a:t>
            </a:r>
            <a:r>
              <a:rPr lang="da-DK" sz="6000" dirty="0"/>
              <a:t> </a:t>
            </a:r>
            <a:r>
              <a:rPr lang="da-DK" sz="6000" dirty="0" err="1"/>
              <a:t>schlimm</a:t>
            </a:r>
            <a:r>
              <a:rPr lang="da-DK" sz="60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03817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D39FF-8B50-7F4C-8FEC-B36DAE4E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F0560D-EA82-7740-9334-244A8065C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6000" dirty="0"/>
              <a:t>Die </a:t>
            </a:r>
            <a:r>
              <a:rPr lang="da-DK" sz="6000" dirty="0" err="1"/>
              <a:t>Frau</a:t>
            </a:r>
            <a:r>
              <a:rPr lang="da-DK" sz="6000" dirty="0"/>
              <a:t> </a:t>
            </a:r>
            <a:r>
              <a:rPr lang="da-DK" sz="6000" dirty="0" err="1"/>
              <a:t>wusste</a:t>
            </a:r>
            <a:r>
              <a:rPr lang="da-DK" sz="6000" dirty="0"/>
              <a:t> </a:t>
            </a:r>
            <a:r>
              <a:rPr lang="da-DK" sz="6000" dirty="0" err="1"/>
              <a:t>gar</a:t>
            </a:r>
            <a:r>
              <a:rPr lang="da-DK" sz="6000" dirty="0"/>
              <a:t> </a:t>
            </a:r>
            <a:r>
              <a:rPr lang="da-DK" sz="6000" dirty="0" err="1"/>
              <a:t>nicht</a:t>
            </a:r>
            <a:r>
              <a:rPr lang="da-DK" sz="60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89752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D0746-8023-4C4A-A74E-866CE1A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56EBD0-E442-A14B-8DB9-E3C9C0381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6000" dirty="0"/>
              <a:t>Der Junge fragt den </a:t>
            </a:r>
            <a:r>
              <a:rPr lang="da-DK" sz="6000" dirty="0" err="1"/>
              <a:t>Lehrer</a:t>
            </a:r>
            <a:r>
              <a:rPr lang="da-DK" sz="60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15658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C4D9B-AD33-D148-B4A4-051EE8E74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51786A-B7C5-7246-842D-EB0A00FFF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6000" dirty="0" err="1"/>
              <a:t>Wir</a:t>
            </a:r>
            <a:r>
              <a:rPr lang="da-DK" sz="6000" dirty="0"/>
              <a:t> </a:t>
            </a:r>
            <a:r>
              <a:rPr lang="da-DK" sz="6000" dirty="0" err="1"/>
              <a:t>kaufen</a:t>
            </a:r>
            <a:r>
              <a:rPr lang="da-DK" sz="6000" dirty="0"/>
              <a:t> das Auto,…</a:t>
            </a:r>
          </a:p>
        </p:txBody>
      </p:sp>
    </p:spTree>
    <p:extLst>
      <p:ext uri="{BB962C8B-B14F-4D97-AF65-F5344CB8AC3E}">
        <p14:creationId xmlns:p14="http://schemas.microsoft.com/office/powerpoint/2010/main" val="415170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5C9C6-D06A-4B46-9856-137E564CA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350186-4904-C543-BFC5-9EADF3AAA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6000" dirty="0" err="1"/>
              <a:t>Ihr</a:t>
            </a:r>
            <a:r>
              <a:rPr lang="da-DK" sz="6000" dirty="0"/>
              <a:t> </a:t>
            </a:r>
            <a:r>
              <a:rPr lang="da-DK" sz="6000" dirty="0" err="1"/>
              <a:t>macht</a:t>
            </a:r>
            <a:r>
              <a:rPr lang="da-DK" sz="6000" dirty="0"/>
              <a:t> die </a:t>
            </a:r>
            <a:r>
              <a:rPr lang="da-DK" sz="6000" dirty="0" err="1"/>
              <a:t>Hausaufgaben</a:t>
            </a:r>
            <a:r>
              <a:rPr lang="da-DK" sz="60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161902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</Template>
  <TotalTime>2677</TotalTime>
  <Words>116</Words>
  <Application>Microsoft Macintosh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Organisk</vt:lpstr>
      <vt:lpstr>Stil jer i en bisætning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Ordstilling i bisætninger</dc:title>
  <dc:creator>Anne Nørgaard Revsholm</dc:creator>
  <cp:lastModifiedBy>Anne Nørgaard Revsholm</cp:lastModifiedBy>
  <cp:revision>25</cp:revision>
  <dcterms:created xsi:type="dcterms:W3CDTF">2019-10-30T08:14:57Z</dcterms:created>
  <dcterms:modified xsi:type="dcterms:W3CDTF">2019-11-28T07:49:41Z</dcterms:modified>
</cp:coreProperties>
</file>