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over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uthil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B4214A3-F361-3C41-9502-2A7498681C67}" type="datetimeFigureOut">
              <a:rPr lang="da-DK" smtClean="0"/>
              <a:t>12/05/15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Udo</a:t>
            </a:r>
            <a:r>
              <a:rPr lang="da-DK" dirty="0" smtClean="0"/>
              <a:t> LINDENBERG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8" cy="5029200"/>
          </a:xfrm>
        </p:spPr>
        <p:txBody>
          <a:bodyPr>
            <a:normAutofit fontScale="85000" lnSpcReduction="10000"/>
          </a:bodyPr>
          <a:lstStyle/>
          <a:p>
            <a:r>
              <a:rPr lang="da-DK" dirty="0" err="1" smtClean="0"/>
              <a:t>Im</a:t>
            </a:r>
            <a:r>
              <a:rPr lang="da-DK" dirty="0" smtClean="0"/>
              <a:t> </a:t>
            </a:r>
            <a:r>
              <a:rPr lang="da-DK" dirty="0" err="1" smtClean="0"/>
              <a:t>Jahre</a:t>
            </a:r>
            <a:r>
              <a:rPr lang="da-DK" dirty="0" smtClean="0"/>
              <a:t> 1946, </a:t>
            </a:r>
            <a:r>
              <a:rPr lang="da-DK" dirty="0" err="1" smtClean="0"/>
              <a:t>Westdeutschland</a:t>
            </a:r>
            <a:r>
              <a:rPr lang="da-DK" dirty="0" smtClean="0"/>
              <a:t> </a:t>
            </a:r>
            <a:r>
              <a:rPr lang="da-DK" dirty="0" err="1" smtClean="0"/>
              <a:t>geboren</a:t>
            </a:r>
            <a:endParaRPr lang="da-DK" dirty="0" smtClean="0"/>
          </a:p>
          <a:p>
            <a:r>
              <a:rPr lang="da-DK" dirty="0" err="1" smtClean="0"/>
              <a:t>Deutscher</a:t>
            </a:r>
            <a:r>
              <a:rPr lang="da-DK" dirty="0" smtClean="0"/>
              <a:t> </a:t>
            </a:r>
            <a:r>
              <a:rPr lang="da-DK" dirty="0" smtClean="0"/>
              <a:t>Rockmusiker, Autor und Kunstmaler</a:t>
            </a:r>
          </a:p>
          <a:p>
            <a:r>
              <a:rPr lang="da-DK" dirty="0" err="1" smtClean="0"/>
              <a:t>Singt</a:t>
            </a:r>
            <a:r>
              <a:rPr lang="da-DK" dirty="0" smtClean="0"/>
              <a:t> </a:t>
            </a:r>
            <a:r>
              <a:rPr lang="da-DK" dirty="0" err="1" smtClean="0"/>
              <a:t>über</a:t>
            </a:r>
            <a:r>
              <a:rPr lang="da-DK" dirty="0" smtClean="0"/>
              <a:t> </a:t>
            </a:r>
            <a:r>
              <a:rPr lang="da-DK" dirty="0" err="1" smtClean="0"/>
              <a:t>politische</a:t>
            </a:r>
            <a:r>
              <a:rPr lang="da-DK" dirty="0" smtClean="0"/>
              <a:t> </a:t>
            </a:r>
            <a:r>
              <a:rPr lang="da-DK" dirty="0" err="1" smtClean="0"/>
              <a:t>Themen</a:t>
            </a:r>
            <a:endParaRPr lang="da-DK" dirty="0" smtClean="0"/>
          </a:p>
          <a:p>
            <a:r>
              <a:rPr lang="da-DK" dirty="0" smtClean="0"/>
              <a:t>Er </a:t>
            </a:r>
            <a:r>
              <a:rPr lang="da-DK" dirty="0" err="1" smtClean="0"/>
              <a:t>dürfte</a:t>
            </a:r>
            <a:r>
              <a:rPr lang="da-DK" dirty="0" smtClean="0"/>
              <a:t> </a:t>
            </a:r>
            <a:r>
              <a:rPr lang="da-DK" dirty="0" err="1" smtClean="0"/>
              <a:t>nicht</a:t>
            </a:r>
            <a:r>
              <a:rPr lang="da-DK" dirty="0" smtClean="0"/>
              <a:t> </a:t>
            </a:r>
            <a:r>
              <a:rPr lang="da-DK" dirty="0" err="1" smtClean="0"/>
              <a:t>Konzert</a:t>
            </a:r>
            <a:r>
              <a:rPr lang="da-DK" dirty="0" smtClean="0"/>
              <a:t> in </a:t>
            </a:r>
            <a:r>
              <a:rPr lang="da-DK" dirty="0" err="1" smtClean="0"/>
              <a:t>Ostberlin</a:t>
            </a:r>
            <a:r>
              <a:rPr lang="da-DK" dirty="0" smtClean="0"/>
              <a:t> machen</a:t>
            </a:r>
          </a:p>
          <a:p>
            <a:r>
              <a:rPr lang="da-DK" dirty="0" smtClean="0"/>
              <a:t>Er gab Erich Honecker (</a:t>
            </a:r>
            <a:r>
              <a:rPr lang="da-DK" dirty="0" err="1" smtClean="0"/>
              <a:t>DDR-präsident</a:t>
            </a:r>
            <a:r>
              <a:rPr lang="da-DK" dirty="0" smtClean="0"/>
              <a:t>) </a:t>
            </a:r>
            <a:r>
              <a:rPr lang="da-DK" dirty="0" err="1" smtClean="0"/>
              <a:t>eine</a:t>
            </a:r>
            <a:r>
              <a:rPr lang="da-DK" dirty="0" smtClean="0"/>
              <a:t> </a:t>
            </a:r>
            <a:r>
              <a:rPr lang="da-DK" dirty="0" err="1" smtClean="0"/>
              <a:t>Lederjacke</a:t>
            </a:r>
            <a:r>
              <a:rPr lang="da-DK" dirty="0" smtClean="0"/>
              <a:t> und </a:t>
            </a:r>
            <a:r>
              <a:rPr lang="da-DK" dirty="0" err="1" smtClean="0"/>
              <a:t>eine</a:t>
            </a:r>
            <a:r>
              <a:rPr lang="da-DK" dirty="0" smtClean="0"/>
              <a:t> </a:t>
            </a:r>
            <a:r>
              <a:rPr lang="da-DK" dirty="0" err="1" smtClean="0"/>
              <a:t>Gitarre</a:t>
            </a:r>
            <a:r>
              <a:rPr lang="da-DK" dirty="0" smtClean="0"/>
              <a:t> mit dem </a:t>
            </a:r>
            <a:r>
              <a:rPr lang="da-DK" dirty="0" err="1" smtClean="0"/>
              <a:t>Ausschrift</a:t>
            </a:r>
            <a:r>
              <a:rPr lang="da-DK" dirty="0" smtClean="0"/>
              <a:t>: ”</a:t>
            </a:r>
            <a:r>
              <a:rPr lang="da-DK" dirty="0" err="1" smtClean="0"/>
              <a:t>Gitarren</a:t>
            </a:r>
            <a:r>
              <a:rPr lang="da-DK" dirty="0" smtClean="0"/>
              <a:t> </a:t>
            </a:r>
            <a:r>
              <a:rPr lang="da-DK" dirty="0" err="1" smtClean="0"/>
              <a:t>statt</a:t>
            </a:r>
            <a:r>
              <a:rPr lang="da-DK" dirty="0" smtClean="0"/>
              <a:t> Knarren”</a:t>
            </a:r>
          </a:p>
          <a:p>
            <a:r>
              <a:rPr lang="da-DK" dirty="0" err="1" smtClean="0"/>
              <a:t>Im</a:t>
            </a:r>
            <a:r>
              <a:rPr lang="da-DK" dirty="0" smtClean="0"/>
              <a:t> </a:t>
            </a:r>
            <a:r>
              <a:rPr lang="da-DK" dirty="0" err="1" smtClean="0"/>
              <a:t>Jahre</a:t>
            </a:r>
            <a:r>
              <a:rPr lang="da-DK" dirty="0" smtClean="0"/>
              <a:t> 1988 </a:t>
            </a:r>
            <a:r>
              <a:rPr lang="da-DK" dirty="0" err="1" smtClean="0"/>
              <a:t>tritt</a:t>
            </a:r>
            <a:r>
              <a:rPr lang="da-DK" dirty="0" smtClean="0"/>
              <a:t> er mit Michael Jackson, Pink Floyd </a:t>
            </a:r>
            <a:r>
              <a:rPr lang="da-DK" dirty="0" err="1" smtClean="0"/>
              <a:t>usw</a:t>
            </a:r>
            <a:r>
              <a:rPr lang="da-DK" dirty="0" smtClean="0"/>
              <a:t>. in </a:t>
            </a:r>
            <a:r>
              <a:rPr lang="da-DK" dirty="0" err="1" smtClean="0"/>
              <a:t>Westberlin</a:t>
            </a:r>
            <a:r>
              <a:rPr lang="da-DK" dirty="0" smtClean="0"/>
              <a:t> </a:t>
            </a:r>
            <a:r>
              <a:rPr lang="da-DK" dirty="0" err="1" smtClean="0"/>
              <a:t>auf</a:t>
            </a:r>
            <a:endParaRPr lang="da-DK" dirty="0" smtClean="0"/>
          </a:p>
          <a:p>
            <a:r>
              <a:rPr lang="da-DK" dirty="0" err="1" smtClean="0"/>
              <a:t>Nach</a:t>
            </a:r>
            <a:r>
              <a:rPr lang="da-DK" dirty="0" smtClean="0"/>
              <a:t> dem Fall der </a:t>
            </a:r>
            <a:r>
              <a:rPr lang="da-DK" dirty="0" err="1" smtClean="0"/>
              <a:t>Mauer</a:t>
            </a:r>
            <a:r>
              <a:rPr lang="da-DK" dirty="0" smtClean="0"/>
              <a:t> </a:t>
            </a:r>
            <a:r>
              <a:rPr lang="da-DK" dirty="0" err="1" smtClean="0"/>
              <a:t>konnte</a:t>
            </a:r>
            <a:r>
              <a:rPr lang="da-DK" dirty="0" smtClean="0"/>
              <a:t> </a:t>
            </a:r>
            <a:r>
              <a:rPr lang="da-DK" dirty="0" smtClean="0"/>
              <a:t>er </a:t>
            </a:r>
            <a:r>
              <a:rPr lang="da-DK" dirty="0" err="1" smtClean="0"/>
              <a:t>endlich</a:t>
            </a:r>
            <a:r>
              <a:rPr lang="da-DK" dirty="0" smtClean="0"/>
              <a:t> in </a:t>
            </a:r>
            <a:r>
              <a:rPr lang="da-DK" dirty="0" err="1" smtClean="0"/>
              <a:t>ganzen</a:t>
            </a:r>
            <a:r>
              <a:rPr lang="da-DK" dirty="0" smtClean="0"/>
              <a:t> </a:t>
            </a:r>
            <a:r>
              <a:rPr lang="da-DK" dirty="0" err="1" smtClean="0"/>
              <a:t>Deutschland</a:t>
            </a:r>
            <a:r>
              <a:rPr lang="da-DK" dirty="0" smtClean="0"/>
              <a:t> </a:t>
            </a:r>
            <a:r>
              <a:rPr lang="da-DK" dirty="0" err="1" smtClean="0"/>
              <a:t>auftreten</a:t>
            </a:r>
            <a:endParaRPr lang="da-DK" dirty="0" smtClean="0"/>
          </a:p>
          <a:p>
            <a:r>
              <a:rPr lang="da-DK" dirty="0" smtClean="0"/>
              <a:t>Er </a:t>
            </a:r>
            <a:r>
              <a:rPr lang="da-DK" dirty="0" err="1" smtClean="0"/>
              <a:t>ist</a:t>
            </a:r>
            <a:r>
              <a:rPr lang="da-DK" dirty="0" smtClean="0"/>
              <a:t> </a:t>
            </a:r>
            <a:r>
              <a:rPr lang="da-DK" dirty="0" err="1" smtClean="0"/>
              <a:t>wie</a:t>
            </a:r>
            <a:r>
              <a:rPr lang="da-DK" dirty="0" smtClean="0"/>
              <a:t> ”Kim Larsen” in </a:t>
            </a:r>
            <a:r>
              <a:rPr lang="da-DK" dirty="0" err="1" smtClean="0"/>
              <a:t>Dänemark</a:t>
            </a:r>
            <a:endParaRPr lang="da-DK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Mädchen</a:t>
            </a:r>
            <a:r>
              <a:rPr lang="da-DK" dirty="0" smtClean="0"/>
              <a:t> </a:t>
            </a:r>
            <a:r>
              <a:rPr lang="da-DK" dirty="0" err="1" smtClean="0"/>
              <a:t>aus</a:t>
            </a:r>
            <a:r>
              <a:rPr lang="da-DK" dirty="0" smtClean="0"/>
              <a:t> </a:t>
            </a:r>
            <a:r>
              <a:rPr lang="da-DK" dirty="0" err="1" smtClean="0"/>
              <a:t>ostberlin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Die </a:t>
            </a:r>
            <a:r>
              <a:rPr lang="da-DK" dirty="0" err="1" smtClean="0"/>
              <a:t>wahre</a:t>
            </a:r>
            <a:r>
              <a:rPr lang="da-DK" dirty="0" smtClean="0"/>
              <a:t> Geschichte (den sande historie)</a:t>
            </a:r>
          </a:p>
          <a:p>
            <a:r>
              <a:rPr lang="da-DK" dirty="0"/>
              <a:t>Udo </a:t>
            </a:r>
            <a:r>
              <a:rPr lang="da-DK" dirty="0" err="1"/>
              <a:t>trifft</a:t>
            </a:r>
            <a:r>
              <a:rPr lang="da-DK" dirty="0"/>
              <a:t> das </a:t>
            </a:r>
            <a:r>
              <a:rPr lang="da-DK" dirty="0" err="1"/>
              <a:t>Mädchen</a:t>
            </a:r>
            <a:r>
              <a:rPr lang="da-DK" dirty="0"/>
              <a:t> </a:t>
            </a:r>
            <a:r>
              <a:rPr lang="de-DE" dirty="0"/>
              <a:t>am S-Bahnhof Friedrichstraße (Ostberlin</a:t>
            </a:r>
            <a:r>
              <a:rPr lang="de-DE" dirty="0" smtClean="0"/>
              <a:t>). </a:t>
            </a:r>
            <a:r>
              <a:rPr lang="de-DE" dirty="0"/>
              <a:t>Er hat einen Tagesschein bekommen.</a:t>
            </a:r>
          </a:p>
          <a:p>
            <a:r>
              <a:rPr lang="de-DE" dirty="0" smtClean="0"/>
              <a:t>Sie heißt Manuela </a:t>
            </a:r>
            <a:r>
              <a:rPr lang="de-DE" dirty="0"/>
              <a:t>(</a:t>
            </a:r>
            <a:r>
              <a:rPr lang="de-DE" dirty="0" smtClean="0"/>
              <a:t>„Manu“) und hat Rabenschwarze Haare, knallroten Pullover</a:t>
            </a:r>
            <a:r>
              <a:rPr lang="da-DK" dirty="0" smtClean="0"/>
              <a:t> und </a:t>
            </a:r>
            <a:r>
              <a:rPr lang="da-DK" dirty="0" err="1" smtClean="0"/>
              <a:t>erobert</a:t>
            </a:r>
            <a:r>
              <a:rPr lang="da-DK" dirty="0" smtClean="0"/>
              <a:t> </a:t>
            </a:r>
            <a:r>
              <a:rPr lang="da-DK" dirty="0" err="1" smtClean="0"/>
              <a:t>sein</a:t>
            </a:r>
            <a:r>
              <a:rPr lang="da-DK" dirty="0" smtClean="0"/>
              <a:t> </a:t>
            </a:r>
            <a:r>
              <a:rPr lang="da-DK" dirty="0" err="1" smtClean="0"/>
              <a:t>Herz</a:t>
            </a:r>
            <a:endParaRPr lang="da-DK" dirty="0" smtClean="0"/>
          </a:p>
          <a:p>
            <a:r>
              <a:rPr lang="de-DE" dirty="0" smtClean="0"/>
              <a:t>Manu und Udo gehen in ein Café, das nahe am Bahnhof liegt</a:t>
            </a:r>
            <a:r>
              <a:rPr lang="da-DK" dirty="0" smtClean="0"/>
              <a:t> </a:t>
            </a:r>
          </a:p>
          <a:p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trinken</a:t>
            </a:r>
            <a:r>
              <a:rPr lang="da-DK" dirty="0" smtClean="0"/>
              <a:t> Sekt, und </a:t>
            </a:r>
            <a:r>
              <a:rPr lang="da-DK" dirty="0" err="1" smtClean="0"/>
              <a:t>Manu</a:t>
            </a:r>
            <a:r>
              <a:rPr lang="da-DK" dirty="0" smtClean="0"/>
              <a:t> </a:t>
            </a:r>
            <a:r>
              <a:rPr lang="da-DK" dirty="0" err="1" smtClean="0"/>
              <a:t>erzählt</a:t>
            </a:r>
            <a:r>
              <a:rPr lang="da-DK" dirty="0" smtClean="0"/>
              <a:t> </a:t>
            </a:r>
            <a:r>
              <a:rPr lang="da-DK" dirty="0" err="1" smtClean="0"/>
              <a:t>Udo</a:t>
            </a:r>
            <a:r>
              <a:rPr lang="da-DK" dirty="0" smtClean="0"/>
              <a:t> von </a:t>
            </a:r>
            <a:r>
              <a:rPr lang="da-DK" dirty="0" err="1" smtClean="0"/>
              <a:t>ihrem</a:t>
            </a:r>
            <a:r>
              <a:rPr lang="da-DK" dirty="0" smtClean="0"/>
              <a:t> Leben</a:t>
            </a:r>
          </a:p>
          <a:p>
            <a:r>
              <a:rPr lang="da-DK" dirty="0" smtClean="0"/>
              <a:t>Sie </a:t>
            </a:r>
            <a:r>
              <a:rPr lang="da-DK" dirty="0" err="1" smtClean="0"/>
              <a:t>ist</a:t>
            </a:r>
            <a:r>
              <a:rPr lang="da-DK" dirty="0" smtClean="0"/>
              <a:t> </a:t>
            </a:r>
            <a:r>
              <a:rPr lang="da-DK" dirty="0" err="1" smtClean="0"/>
              <a:t>Kommunistin</a:t>
            </a:r>
            <a:r>
              <a:rPr lang="da-DK" dirty="0" smtClean="0"/>
              <a:t> und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Malerin</a:t>
            </a:r>
            <a:r>
              <a:rPr lang="da-DK" dirty="0" smtClean="0"/>
              <a:t> </a:t>
            </a:r>
            <a:r>
              <a:rPr lang="da-DK" dirty="0" err="1" smtClean="0"/>
              <a:t>werden</a:t>
            </a:r>
            <a:endParaRPr lang="da-DK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Mädchen</a:t>
            </a:r>
            <a:r>
              <a:rPr lang="da-DK" dirty="0" smtClean="0"/>
              <a:t> </a:t>
            </a:r>
            <a:r>
              <a:rPr lang="da-DK" dirty="0" err="1" smtClean="0"/>
              <a:t>aus</a:t>
            </a:r>
            <a:r>
              <a:rPr lang="da-DK" dirty="0" smtClean="0"/>
              <a:t> </a:t>
            </a:r>
            <a:r>
              <a:rPr lang="da-DK" dirty="0" err="1" smtClean="0"/>
              <a:t>ostberlin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Ihre</a:t>
            </a:r>
            <a:r>
              <a:rPr lang="da-DK" dirty="0" smtClean="0"/>
              <a:t> </a:t>
            </a:r>
            <a:r>
              <a:rPr lang="da-DK" dirty="0" err="1" smtClean="0"/>
              <a:t>Grosseltern</a:t>
            </a:r>
            <a:r>
              <a:rPr lang="da-DK" dirty="0" smtClean="0"/>
              <a:t> </a:t>
            </a:r>
            <a:r>
              <a:rPr lang="da-DK" dirty="0" err="1" smtClean="0"/>
              <a:t>verschwanden</a:t>
            </a:r>
            <a:r>
              <a:rPr lang="da-DK" dirty="0" smtClean="0"/>
              <a:t> </a:t>
            </a:r>
            <a:r>
              <a:rPr lang="da-DK" dirty="0" err="1" smtClean="0"/>
              <a:t>im</a:t>
            </a:r>
            <a:r>
              <a:rPr lang="da-DK" dirty="0" smtClean="0"/>
              <a:t> </a:t>
            </a:r>
            <a:r>
              <a:rPr lang="da-DK" dirty="0" err="1" smtClean="0"/>
              <a:t>KZ-Lager</a:t>
            </a:r>
            <a:r>
              <a:rPr lang="da-DK" dirty="0" smtClean="0"/>
              <a:t>, und </a:t>
            </a:r>
            <a:r>
              <a:rPr lang="da-DK" dirty="0" err="1" smtClean="0"/>
              <a:t>ihre</a:t>
            </a:r>
            <a:r>
              <a:rPr lang="da-DK" dirty="0" smtClean="0"/>
              <a:t> Mutter </a:t>
            </a:r>
            <a:r>
              <a:rPr lang="da-DK" dirty="0" err="1" smtClean="0"/>
              <a:t>überlebte</a:t>
            </a:r>
            <a:r>
              <a:rPr lang="da-DK" dirty="0" smtClean="0"/>
              <a:t> (</a:t>
            </a:r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waren</a:t>
            </a:r>
            <a:r>
              <a:rPr lang="da-DK" dirty="0" smtClean="0"/>
              <a:t> </a:t>
            </a:r>
            <a:r>
              <a:rPr lang="da-DK" dirty="0" err="1" smtClean="0"/>
              <a:t>Mitglieder</a:t>
            </a:r>
            <a:r>
              <a:rPr lang="da-DK" dirty="0" smtClean="0"/>
              <a:t> von KDP – die </a:t>
            </a:r>
            <a:r>
              <a:rPr lang="da-DK" dirty="0" err="1" smtClean="0"/>
              <a:t>Kommunistische</a:t>
            </a:r>
            <a:r>
              <a:rPr lang="da-DK" dirty="0" smtClean="0"/>
              <a:t> </a:t>
            </a:r>
            <a:r>
              <a:rPr lang="da-DK" dirty="0" err="1" smtClean="0"/>
              <a:t>Partei</a:t>
            </a:r>
            <a:r>
              <a:rPr lang="da-DK" dirty="0" smtClean="0"/>
              <a:t>)</a:t>
            </a:r>
          </a:p>
          <a:p>
            <a:r>
              <a:rPr lang="da-DK" dirty="0" err="1" smtClean="0"/>
              <a:t>Udo</a:t>
            </a:r>
            <a:r>
              <a:rPr lang="da-DK" dirty="0" smtClean="0"/>
              <a:t> </a:t>
            </a:r>
            <a:r>
              <a:rPr lang="da-DK" dirty="0" err="1" smtClean="0"/>
              <a:t>ist</a:t>
            </a:r>
            <a:r>
              <a:rPr lang="da-DK" dirty="0" smtClean="0"/>
              <a:t> </a:t>
            </a:r>
            <a:r>
              <a:rPr lang="da-DK" dirty="0" err="1" smtClean="0"/>
              <a:t>sehr</a:t>
            </a:r>
            <a:r>
              <a:rPr lang="da-DK" dirty="0" smtClean="0"/>
              <a:t> </a:t>
            </a:r>
            <a:r>
              <a:rPr lang="da-DK" dirty="0" err="1" smtClean="0"/>
              <a:t>berührt</a:t>
            </a:r>
            <a:r>
              <a:rPr lang="da-DK" dirty="0" smtClean="0"/>
              <a:t>, </a:t>
            </a:r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küssen</a:t>
            </a:r>
            <a:r>
              <a:rPr lang="da-DK" dirty="0" smtClean="0"/>
              <a:t> </a:t>
            </a:r>
            <a:r>
              <a:rPr lang="da-DK" dirty="0" err="1" smtClean="0"/>
              <a:t>sich</a:t>
            </a:r>
            <a:endParaRPr lang="da-DK" dirty="0" smtClean="0"/>
          </a:p>
          <a:p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gehen</a:t>
            </a:r>
            <a:r>
              <a:rPr lang="da-DK" dirty="0" smtClean="0"/>
              <a:t> </a:t>
            </a:r>
            <a:r>
              <a:rPr lang="da-DK" dirty="0" err="1" smtClean="0"/>
              <a:t>nach</a:t>
            </a:r>
            <a:r>
              <a:rPr lang="da-DK" dirty="0" smtClean="0"/>
              <a:t> Manus </a:t>
            </a:r>
            <a:r>
              <a:rPr lang="da-DK" dirty="0" err="1" smtClean="0"/>
              <a:t>Wohnung</a:t>
            </a:r>
            <a:r>
              <a:rPr lang="da-DK" dirty="0" smtClean="0"/>
              <a:t>, </a:t>
            </a:r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lieben</a:t>
            </a:r>
            <a:r>
              <a:rPr lang="da-DK" dirty="0" smtClean="0"/>
              <a:t> </a:t>
            </a:r>
            <a:r>
              <a:rPr lang="da-DK" dirty="0" err="1" smtClean="0"/>
              <a:t>sich</a:t>
            </a:r>
            <a:r>
              <a:rPr lang="da-DK" dirty="0" smtClean="0"/>
              <a:t>…</a:t>
            </a:r>
          </a:p>
          <a:p>
            <a:r>
              <a:rPr lang="da-DK" dirty="0" err="1" smtClean="0"/>
              <a:t>Udo</a:t>
            </a:r>
            <a:r>
              <a:rPr lang="da-DK" dirty="0" smtClean="0"/>
              <a:t> </a:t>
            </a:r>
            <a:r>
              <a:rPr lang="de-DE" dirty="0" smtClean="0"/>
              <a:t>bemerkt ein Foto auf dem Nachttisch, das einen Mann in Uniform zeigt. </a:t>
            </a:r>
          </a:p>
          <a:p>
            <a:r>
              <a:rPr lang="de-DE" dirty="0" smtClean="0"/>
              <a:t>"Es ist mein Bruder, der ist bei der Armee“ sagt Manu und dreht das Bild um</a:t>
            </a:r>
            <a:r>
              <a:rPr lang="da-DK" dirty="0" smtClean="0"/>
              <a:t> 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Mädchen</a:t>
            </a:r>
            <a:r>
              <a:rPr lang="da-DK" dirty="0" smtClean="0"/>
              <a:t> </a:t>
            </a:r>
            <a:r>
              <a:rPr lang="da-DK" dirty="0" err="1" smtClean="0"/>
              <a:t>aus</a:t>
            </a:r>
            <a:r>
              <a:rPr lang="da-DK" dirty="0" smtClean="0"/>
              <a:t> </a:t>
            </a:r>
            <a:r>
              <a:rPr lang="da-DK" dirty="0" err="1" smtClean="0"/>
              <a:t>ostberlin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Kurz vor Mitternacht muss Udo zurück in den Westen, und Manu weint</a:t>
            </a:r>
          </a:p>
          <a:p>
            <a:r>
              <a:rPr lang="de-DE" dirty="0" smtClean="0"/>
              <a:t>Udo schreibt den Song, wenn er </a:t>
            </a:r>
            <a:r>
              <a:rPr lang="de-DE" dirty="0" smtClean="0"/>
              <a:t>nach</a:t>
            </a:r>
            <a:r>
              <a:rPr lang="de-DE" dirty="0" smtClean="0"/>
              <a:t> </a:t>
            </a:r>
            <a:r>
              <a:rPr lang="de-DE" dirty="0" smtClean="0"/>
              <a:t>Hause kommt </a:t>
            </a:r>
          </a:p>
          <a:p>
            <a:r>
              <a:rPr lang="de-DE" dirty="0" smtClean="0"/>
              <a:t>Sie treffen sich ein Jahr später (1973), und Udo hat für 20 000 D-Mark ihre Flucht in den Westen organisiert</a:t>
            </a:r>
          </a:p>
          <a:p>
            <a:r>
              <a:rPr lang="de-DE" dirty="0" smtClean="0"/>
              <a:t>Beim nächsten Treffen bringt Udo sogar einen Verlobungsring mit.</a:t>
            </a:r>
            <a:r>
              <a:rPr lang="da-DK" dirty="0" smtClean="0"/>
              <a:t> Aber </a:t>
            </a:r>
            <a:r>
              <a:rPr lang="da-DK" dirty="0" err="1" smtClean="0"/>
              <a:t>Manu</a:t>
            </a:r>
            <a:r>
              <a:rPr lang="da-DK" dirty="0" smtClean="0"/>
              <a:t> </a:t>
            </a:r>
            <a:r>
              <a:rPr lang="da-DK" dirty="0" err="1" smtClean="0"/>
              <a:t>ist</a:t>
            </a:r>
            <a:r>
              <a:rPr lang="da-DK" dirty="0" smtClean="0"/>
              <a:t> </a:t>
            </a:r>
            <a:r>
              <a:rPr lang="da-DK" dirty="0" err="1" smtClean="0"/>
              <a:t>nicht</a:t>
            </a:r>
            <a:r>
              <a:rPr lang="da-DK" dirty="0" smtClean="0"/>
              <a:t> da!</a:t>
            </a:r>
          </a:p>
          <a:p>
            <a:r>
              <a:rPr lang="da-DK" dirty="0" smtClean="0"/>
              <a:t>Stasi </a:t>
            </a:r>
            <a:r>
              <a:rPr lang="da-DK" dirty="0" err="1" smtClean="0"/>
              <a:t>kommt</a:t>
            </a:r>
            <a:r>
              <a:rPr lang="da-DK" dirty="0" smtClean="0"/>
              <a:t> (der </a:t>
            </a:r>
            <a:r>
              <a:rPr lang="da-DK" dirty="0" err="1" smtClean="0"/>
              <a:t>Staatssicherheitsdienst</a:t>
            </a:r>
            <a:r>
              <a:rPr lang="da-DK" dirty="0" smtClean="0"/>
              <a:t>) und </a:t>
            </a:r>
            <a:r>
              <a:rPr lang="da-DK" dirty="0" err="1" smtClean="0"/>
              <a:t>bringt</a:t>
            </a:r>
            <a:r>
              <a:rPr lang="da-DK" dirty="0" smtClean="0"/>
              <a:t> </a:t>
            </a:r>
            <a:r>
              <a:rPr lang="da-DK" dirty="0" err="1" smtClean="0"/>
              <a:t>ihn</a:t>
            </a:r>
            <a:r>
              <a:rPr lang="da-DK" dirty="0" smtClean="0"/>
              <a:t> </a:t>
            </a:r>
            <a:r>
              <a:rPr lang="da-DK" dirty="0" err="1" smtClean="0"/>
              <a:t>zurück</a:t>
            </a:r>
            <a:r>
              <a:rPr lang="da-DK" dirty="0" smtClean="0"/>
              <a:t> in den Westen</a:t>
            </a:r>
            <a:endParaRPr lang="da-DK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Mädchen</a:t>
            </a:r>
            <a:r>
              <a:rPr lang="da-DK" dirty="0" smtClean="0"/>
              <a:t> </a:t>
            </a:r>
            <a:r>
              <a:rPr lang="da-DK" dirty="0" err="1" smtClean="0"/>
              <a:t>aus</a:t>
            </a:r>
            <a:r>
              <a:rPr lang="da-DK" dirty="0" smtClean="0"/>
              <a:t> </a:t>
            </a:r>
            <a:r>
              <a:rPr lang="da-DK" dirty="0" err="1" smtClean="0"/>
              <a:t>ostberlin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Nach dem Mauerfall erfährt Udo: Manu war als </a:t>
            </a:r>
            <a:r>
              <a:rPr lang="de-DE" dirty="0" err="1" smtClean="0"/>
              <a:t>Stasi-IM</a:t>
            </a:r>
            <a:r>
              <a:rPr lang="de-DE" dirty="0" smtClean="0"/>
              <a:t> (inoffizieller Mitarbeiter = </a:t>
            </a:r>
            <a:r>
              <a:rPr lang="de-DE" dirty="0" err="1" smtClean="0"/>
              <a:t>hemmelig</a:t>
            </a:r>
            <a:r>
              <a:rPr lang="de-DE" dirty="0" smtClean="0"/>
              <a:t> </a:t>
            </a:r>
            <a:r>
              <a:rPr lang="de-DE" dirty="0" err="1" smtClean="0"/>
              <a:t>spion</a:t>
            </a:r>
            <a:r>
              <a:rPr lang="de-DE" dirty="0" smtClean="0"/>
              <a:t>) wohl auf ihn angesetzt</a:t>
            </a:r>
          </a:p>
          <a:p>
            <a:r>
              <a:rPr lang="de-DE" dirty="0" smtClean="0"/>
              <a:t>Sie ist mit einem ehemaligen NVA-Offizier verheiratet, mit dem sie heute am Stadtrand von Berlin lebt</a:t>
            </a:r>
            <a:r>
              <a:rPr lang="da-DK" dirty="0" smtClean="0"/>
              <a:t> </a:t>
            </a:r>
          </a:p>
          <a:p>
            <a:r>
              <a:rPr lang="da-DK" dirty="0" err="1" smtClean="0"/>
              <a:t>Sie</a:t>
            </a:r>
            <a:r>
              <a:rPr lang="da-DK" dirty="0" smtClean="0"/>
              <a:t> hat </a:t>
            </a:r>
            <a:r>
              <a:rPr lang="da-DK" dirty="0" err="1" smtClean="0"/>
              <a:t>heute</a:t>
            </a:r>
            <a:r>
              <a:rPr lang="da-DK" dirty="0" smtClean="0"/>
              <a:t> </a:t>
            </a:r>
            <a:r>
              <a:rPr lang="da-DK" dirty="0" err="1" smtClean="0"/>
              <a:t>drei</a:t>
            </a:r>
            <a:r>
              <a:rPr lang="da-DK" dirty="0" smtClean="0"/>
              <a:t> Kinder – der </a:t>
            </a:r>
            <a:r>
              <a:rPr lang="da-DK" dirty="0" err="1" smtClean="0"/>
              <a:t>älteste</a:t>
            </a:r>
            <a:r>
              <a:rPr lang="da-DK" dirty="0" smtClean="0"/>
              <a:t> </a:t>
            </a:r>
            <a:r>
              <a:rPr lang="da-DK" dirty="0" err="1" smtClean="0"/>
              <a:t>heißt</a:t>
            </a:r>
            <a:r>
              <a:rPr lang="da-DK" dirty="0" smtClean="0"/>
              <a:t> </a:t>
            </a:r>
            <a:r>
              <a:rPr lang="da-DK" dirty="0" err="1" smtClean="0"/>
              <a:t>Udo</a:t>
            </a:r>
            <a:r>
              <a:rPr lang="da-DK" dirty="0" smtClean="0"/>
              <a:t>…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verordnet">
  <a:themeElements>
    <a:clrScheme name="Overordne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Overordne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Overordne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Overordnet.thmx</Template>
  <TotalTime>372</TotalTime>
  <Words>379</Words>
  <Application>Microsoft Macintosh PowerPoint</Application>
  <PresentationFormat>Skærmshow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Overordnet</vt:lpstr>
      <vt:lpstr>Udo LINDENBERG</vt:lpstr>
      <vt:lpstr>Mädchen aus ostberlin</vt:lpstr>
      <vt:lpstr>Mädchen aus ostberlin</vt:lpstr>
      <vt:lpstr>Mädchen aus ostberlin</vt:lpstr>
      <vt:lpstr>Mädchen aus ostberlin</vt:lpstr>
    </vt:vector>
  </TitlesOfParts>
  <Company>Bjergsnæsskolen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Udo LINDENBERG</dc:title>
  <dc:creator>Helle Lodahl</dc:creator>
  <cp:lastModifiedBy>Anne Nørgaard Revsholm</cp:lastModifiedBy>
  <cp:revision>9</cp:revision>
  <dcterms:created xsi:type="dcterms:W3CDTF">2013-03-07T06:17:40Z</dcterms:created>
  <dcterms:modified xsi:type="dcterms:W3CDTF">2015-05-12T19:27:47Z</dcterms:modified>
</cp:coreProperties>
</file>