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1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08/03/15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08/03/15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08/03/15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08/03/15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08/03/15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08/03/15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08/03/15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08/03/15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08/03/15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08/03/15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08/03/15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08/03/15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breakfast-469019_1280 ko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42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lamb-656410_1280 ko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97"/>
            <a:ext cx="9144000" cy="630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oup-552630_1280 ko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164"/>
            <a:ext cx="9144000" cy="639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94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Nipsenål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Nipsenål.thmx</Template>
  <TotalTime>2</TotalTime>
  <Words>0</Words>
  <Application>Microsoft Macintosh PowerPoint</Application>
  <PresentationFormat>Skærmshow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</vt:i4>
      </vt:variant>
    </vt:vector>
  </HeadingPairs>
  <TitlesOfParts>
    <vt:vector size="4" baseType="lpstr">
      <vt:lpstr>Nipsenål</vt:lpstr>
      <vt:lpstr>PowerPoint-præsentation</vt:lpstr>
      <vt:lpstr>PowerPoint-præsentation</vt:lpstr>
      <vt:lpstr>PowerPoint-præsentation</vt:lpstr>
    </vt:vector>
  </TitlesOfParts>
  <Company>Bjergsnæsskolen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Anne Nørgaard Revsholm</dc:creator>
  <cp:lastModifiedBy>Anne Nørgaard Revsholm</cp:lastModifiedBy>
  <cp:revision>1</cp:revision>
  <dcterms:created xsi:type="dcterms:W3CDTF">2015-03-08T13:16:02Z</dcterms:created>
  <dcterms:modified xsi:type="dcterms:W3CDTF">2015-03-08T13:18:17Z</dcterms:modified>
</cp:coreProperties>
</file>