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9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440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C3-A6C3-824E-9F72-652DEA6AD7F0}" type="datetimeFigureOut">
              <a:rPr lang="da-DK" smtClean="0"/>
              <a:t>30/03/15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7B0F-773E-214E-BF70-E47D8D060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600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C3-A6C3-824E-9F72-652DEA6AD7F0}" type="datetimeFigureOut">
              <a:rPr lang="da-DK" smtClean="0"/>
              <a:t>30/03/15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7B0F-773E-214E-BF70-E47D8D060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119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C3-A6C3-824E-9F72-652DEA6AD7F0}" type="datetimeFigureOut">
              <a:rPr lang="da-DK" smtClean="0"/>
              <a:t>30/03/15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7B0F-773E-214E-BF70-E47D8D060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779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C3-A6C3-824E-9F72-652DEA6AD7F0}" type="datetimeFigureOut">
              <a:rPr lang="da-DK" smtClean="0"/>
              <a:t>30/03/15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7B0F-773E-214E-BF70-E47D8D060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266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C3-A6C3-824E-9F72-652DEA6AD7F0}" type="datetimeFigureOut">
              <a:rPr lang="da-DK" smtClean="0"/>
              <a:t>30/03/15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7B0F-773E-214E-BF70-E47D8D060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994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C3-A6C3-824E-9F72-652DEA6AD7F0}" type="datetimeFigureOut">
              <a:rPr lang="da-DK" smtClean="0"/>
              <a:t>30/03/15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7B0F-773E-214E-BF70-E47D8D060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328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C3-A6C3-824E-9F72-652DEA6AD7F0}" type="datetimeFigureOut">
              <a:rPr lang="da-DK" smtClean="0"/>
              <a:t>30/03/15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7B0F-773E-214E-BF70-E47D8D060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809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C3-A6C3-824E-9F72-652DEA6AD7F0}" type="datetimeFigureOut">
              <a:rPr lang="da-DK" smtClean="0"/>
              <a:t>30/03/15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7B0F-773E-214E-BF70-E47D8D060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841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C3-A6C3-824E-9F72-652DEA6AD7F0}" type="datetimeFigureOut">
              <a:rPr lang="da-DK" smtClean="0"/>
              <a:t>30/03/15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7B0F-773E-214E-BF70-E47D8D060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784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C3-A6C3-824E-9F72-652DEA6AD7F0}" type="datetimeFigureOut">
              <a:rPr lang="da-DK" smtClean="0"/>
              <a:t>30/03/15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7B0F-773E-214E-BF70-E47D8D060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202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C3-A6C3-824E-9F72-652DEA6AD7F0}" type="datetimeFigureOut">
              <a:rPr lang="da-DK" smtClean="0"/>
              <a:t>30/03/15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7B0F-773E-214E-BF70-E47D8D060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4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C0C3-A6C3-824E-9F72-652DEA6AD7F0}" type="datetimeFigureOut">
              <a:rPr lang="da-DK" smtClean="0"/>
              <a:t>30/03/15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7B0F-773E-214E-BF70-E47D8D0609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457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Meine</a:t>
            </a:r>
            <a:r>
              <a:rPr lang="da-DK" dirty="0" smtClean="0"/>
              <a:t> </a:t>
            </a:r>
            <a:r>
              <a:rPr lang="da-DK" dirty="0" err="1" smtClean="0"/>
              <a:t>Pläne</a:t>
            </a:r>
            <a:r>
              <a:rPr lang="da-DK" dirty="0" smtClean="0"/>
              <a:t> und </a:t>
            </a:r>
            <a:r>
              <a:rPr lang="da-DK" dirty="0" err="1" smtClean="0"/>
              <a:t>Träume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136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42" y="1417638"/>
            <a:ext cx="3441700" cy="2286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302" y="3703638"/>
            <a:ext cx="1583460" cy="237333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842" y="3703638"/>
            <a:ext cx="1583460" cy="237333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542" y="1417638"/>
            <a:ext cx="3444659" cy="229285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762" y="3703638"/>
            <a:ext cx="1703533" cy="234464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7"/>
          <a:srcRect r="28072" b="-25682"/>
          <a:stretch/>
        </p:blipFill>
        <p:spPr>
          <a:xfrm>
            <a:off x="6139296" y="3703638"/>
            <a:ext cx="2015906" cy="29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9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7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579495"/>
            <a:ext cx="6138333" cy="40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45" y="1700433"/>
            <a:ext cx="6364111" cy="42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4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8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693332"/>
            <a:ext cx="7027333" cy="35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6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6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527756"/>
            <a:ext cx="8128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6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Opgaveforklaring til læreren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Eleverne læser teksten ”</a:t>
            </a:r>
            <a:r>
              <a:rPr lang="da-DK" dirty="0" err="1" smtClean="0"/>
              <a:t>Meine</a:t>
            </a:r>
            <a:r>
              <a:rPr lang="da-DK" dirty="0" smtClean="0"/>
              <a:t> </a:t>
            </a:r>
            <a:r>
              <a:rPr lang="da-DK" dirty="0" err="1"/>
              <a:t>P</a:t>
            </a:r>
            <a:r>
              <a:rPr lang="da-DK" smtClean="0"/>
              <a:t>läne</a:t>
            </a:r>
            <a:r>
              <a:rPr lang="da-DK" dirty="0" smtClean="0"/>
              <a:t> </a:t>
            </a:r>
            <a:r>
              <a:rPr lang="da-DK" dirty="0" smtClean="0"/>
              <a:t>und </a:t>
            </a:r>
            <a:r>
              <a:rPr lang="da-DK" dirty="0" err="1" smtClean="0"/>
              <a:t>Traüme</a:t>
            </a:r>
            <a:r>
              <a:rPr lang="da-DK" dirty="0" smtClean="0"/>
              <a:t>” og går i gang med opgavearket. I </a:t>
            </a:r>
            <a:r>
              <a:rPr lang="da-DK" dirty="0" err="1" smtClean="0"/>
              <a:t>opg</a:t>
            </a:r>
            <a:r>
              <a:rPr lang="da-DK" dirty="0" smtClean="0"/>
              <a:t>. 3 skal disse 12 billeder bruges</a:t>
            </a:r>
          </a:p>
          <a:p>
            <a:r>
              <a:rPr lang="da-DK" dirty="0" smtClean="0"/>
              <a:t>Alle 12 billeder hænges rundt på skolen </a:t>
            </a:r>
          </a:p>
          <a:p>
            <a:r>
              <a:rPr lang="da-DK" dirty="0" smtClean="0"/>
              <a:t>Eleverne skal finde billederne og finde ud af, hvilke billeder, der passer sammen med de 6 personer fra teksten. Der er to billeder pr. person</a:t>
            </a:r>
          </a:p>
          <a:p>
            <a:r>
              <a:rPr lang="da-DK" dirty="0" smtClean="0"/>
              <a:t>Derudover skal eleverne skrive en titel til hvert billede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060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48" y="1301848"/>
            <a:ext cx="6764736" cy="50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3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9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4227286" y="5805714"/>
            <a:ext cx="76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Zürich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60" y="1348388"/>
            <a:ext cx="5943101" cy="44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1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12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45" y="1417638"/>
            <a:ext cx="6845834" cy="4556758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4100552" y="6195225"/>
            <a:ext cx="101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Museum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091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73" y="1417638"/>
            <a:ext cx="5800800" cy="3864081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4115852" y="5522047"/>
            <a:ext cx="146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e</a:t>
            </a:r>
            <a:r>
              <a:rPr lang="da-DK" dirty="0" err="1" smtClean="0"/>
              <a:t>igene</a:t>
            </a:r>
            <a:r>
              <a:rPr lang="da-DK" dirty="0" smtClean="0"/>
              <a:t> </a:t>
            </a:r>
            <a:r>
              <a:rPr lang="da-DK" dirty="0" err="1" smtClean="0"/>
              <a:t>Chefin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26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10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37" y="1417638"/>
            <a:ext cx="6876435" cy="45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1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5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57" y="1417638"/>
            <a:ext cx="6249112" cy="44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6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11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605" y="1417638"/>
            <a:ext cx="3618270" cy="48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7089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93</Words>
  <Application>Microsoft Macintosh PowerPoint</Application>
  <PresentationFormat>Skærmshow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Meine Pläne und Träume</vt:lpstr>
      <vt:lpstr>Opgaveforklaring til læreren</vt:lpstr>
      <vt:lpstr>3</vt:lpstr>
      <vt:lpstr>9</vt:lpstr>
      <vt:lpstr>12</vt:lpstr>
      <vt:lpstr>4</vt:lpstr>
      <vt:lpstr>10</vt:lpstr>
      <vt:lpstr>5</vt:lpstr>
      <vt:lpstr>11</vt:lpstr>
      <vt:lpstr>2</vt:lpstr>
      <vt:lpstr>7</vt:lpstr>
      <vt:lpstr>1</vt:lpstr>
      <vt:lpstr>8</vt:lpstr>
      <vt:lpstr>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Louise Rye Thomsen</dc:creator>
  <cp:lastModifiedBy>Louise Rye</cp:lastModifiedBy>
  <cp:revision>13</cp:revision>
  <dcterms:created xsi:type="dcterms:W3CDTF">2014-04-21T16:31:43Z</dcterms:created>
  <dcterms:modified xsi:type="dcterms:W3CDTF">2015-03-30T12:55:58Z</dcterms:modified>
</cp:coreProperties>
</file>